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18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75" r:id="rId14"/>
    <p:sldId id="274" r:id="rId15"/>
    <p:sldId id="271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B076AAD-9F84-46A2-A90C-7A406176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939318"/>
            <a:ext cx="10930276" cy="57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- As an administrator, I want to be able to track my employees/student's attendance. </a:t>
            </a: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Responsive Webpage: As a user, I want a responsive website, so I can view the website on various devices(laptop, desktop, mobile devices).</a:t>
            </a: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ADD MORE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38" y="947236"/>
            <a:ext cx="11370924" cy="5816143"/>
          </a:xfrm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8">
            <a:extLst>
              <a:ext uri="{FF2B5EF4-FFF2-40B4-BE49-F238E27FC236}">
                <a16:creationId xmlns:a16="http://schemas.microsoft.com/office/drawing/2014/main" id="{99192C51-B764-4A9B-9587-5EF8B628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3503720" y="89965"/>
            <a:ext cx="5181510" cy="1671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446910" y="1683636"/>
            <a:ext cx="6104891" cy="43731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  <a:endParaRPr lang="en-US" sz="40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" r="-1" b="-1"/>
          <a:stretch/>
        </p:blipFill>
        <p:spPr>
          <a:xfrm>
            <a:off x="7923563" y="1290232"/>
            <a:ext cx="3896296" cy="4451350"/>
          </a:xfrm>
          <a:prstGeom prst="rect">
            <a:avLst/>
          </a:prstGeom>
          <a:effectLst/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0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60158" y="2081839"/>
            <a:ext cx="4452278" cy="37213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Personnel Management Record Keeping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Employee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in and 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Projector with accessories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Java,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290701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246</Words>
  <Application>Microsoft Office PowerPoint</Application>
  <PresentationFormat>Widescreen</PresentationFormat>
  <Paragraphs>53</Paragraphs>
  <Slides>16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K&amp;O  Personnel Management Systems</dc:title>
  <dc:creator>Anthony Orengo</dc:creator>
  <cp:lastModifiedBy>Jon King</cp:lastModifiedBy>
  <cp:revision>12</cp:revision>
  <dcterms:created xsi:type="dcterms:W3CDTF">2021-02-23T18:57:33Z</dcterms:created>
  <dcterms:modified xsi:type="dcterms:W3CDTF">2021-03-01T14:54:24Z</dcterms:modified>
</cp:coreProperties>
</file>

<file path=docProps/thumbnail.jpeg>
</file>